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D21E1-13F6-4253-B6D6-F79717DB2C50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FC6F8-4B72-4803-BC8F-AABB718E47E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066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F5AF0-F34B-4B2B-A1CB-D990850B7E29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593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2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391" y="6165304"/>
            <a:ext cx="872607" cy="5378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1C6B-40BB-40A2-B6FD-6A66ADF4CDBB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C141C6B-40BB-40A2-B6FD-6A66ADF4CDBB}" type="datetimeFigureOut">
              <a:rPr lang="en-IE" smtClean="0"/>
              <a:t>06/07/2016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D1E7E435-C852-4716-8FF2-8EC3DAD41864}" type="slidenum">
              <a:rPr lang="en-IE" smtClean="0"/>
              <a:t>‹#›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0" y="6696744"/>
            <a:ext cx="914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14932" y="3442964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780" y="0"/>
            <a:ext cx="8964000" cy="188640"/>
          </a:xfrm>
          <a:prstGeom prst="rect">
            <a:avLst/>
          </a:prstGeom>
          <a:solidFill>
            <a:srgbClr val="99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-3249572" y="3253676"/>
            <a:ext cx="6696000" cy="188640"/>
          </a:xfrm>
          <a:prstGeom prst="rect">
            <a:avLst/>
          </a:prstGeom>
          <a:solidFill>
            <a:srgbClr val="FFCC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790"/>
            <a:ext cx="8229600" cy="3226370"/>
          </a:xfrm>
        </p:spPr>
        <p:txBody>
          <a:bodyPr>
            <a:normAutofit/>
          </a:bodyPr>
          <a:lstStyle/>
          <a:p>
            <a:r>
              <a:rPr lang="en-IE" sz="6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</a:t>
            </a:r>
            <a:r>
              <a:rPr lang="en-IE" sz="60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Ranint</a:t>
            </a:r>
            <a:endParaRPr lang="en-IE" sz="6000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0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72983" y="2204336"/>
            <a:ext cx="389744" cy="344774"/>
          </a:xfrm>
          <a:prstGeom prst="round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414" y="518194"/>
            <a:ext cx="3552924" cy="569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49672" y="578877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4152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145" y="510793"/>
            <a:ext cx="3585751" cy="583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3189853">
            <a:off x="5781706" y="1410093"/>
            <a:ext cx="354723" cy="33097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bracket is here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33005" y="403968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79040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370" y="485888"/>
            <a:ext cx="3644655" cy="583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80083" y="1261242"/>
            <a:ext cx="2459092" cy="21677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keep generating a random 3 digit number between </a:t>
            </a:r>
          </a:p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[1,200]</a:t>
            </a:r>
          </a:p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repeatedly press</a:t>
            </a:r>
          </a:p>
          <a:p>
            <a:pPr algn="ctr"/>
            <a:r>
              <a:rPr lang="en-IE" sz="2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4405" y="5884027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16402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721" y="548175"/>
            <a:ext cx="3546257" cy="574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097572" y="58543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196804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721" y="548175"/>
            <a:ext cx="3546257" cy="574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078522" y="585434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20625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5375" y="838200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751" y="1324868"/>
            <a:ext cx="3131344" cy="5260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5574" y="57650"/>
            <a:ext cx="882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21011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710" y="515097"/>
            <a:ext cx="3651014" cy="577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2478541">
            <a:off x="5279154" y="1619616"/>
            <a:ext cx="424553" cy="47158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Ranint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in Red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90038" y="2392692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4361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534" y="546625"/>
            <a:ext cx="3508324" cy="573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402122" y="583973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19890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265" y="570723"/>
            <a:ext cx="3628397" cy="565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80083" y="1828800"/>
            <a:ext cx="2459092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We want our interval  to be</a:t>
            </a:r>
          </a:p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[1,200]</a:t>
            </a:r>
            <a:endParaRPr lang="en-IE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09356" y="5348866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9997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246" y="530964"/>
            <a:ext cx="3621998" cy="571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3189853">
            <a:off x="5673429" y="1302749"/>
            <a:ext cx="490110" cy="33097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comma is here in yellow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56638" y="2308828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5399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246" y="530964"/>
            <a:ext cx="3621998" cy="571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3189853">
            <a:off x="5673429" y="1302749"/>
            <a:ext cx="490110" cy="33097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80083" y="1478756"/>
            <a:ext cx="2459092" cy="11603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comma is here in yellow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22255" y="3982753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24355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795" y="546625"/>
            <a:ext cx="3506920" cy="577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14971" y="5416194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35691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269" y="514296"/>
            <a:ext cx="3577627" cy="576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49672" y="5875610"/>
            <a:ext cx="432587" cy="309029"/>
          </a:xfrm>
          <a:prstGeom prst="roundRect">
            <a:avLst/>
          </a:prstGeom>
          <a:solidFill>
            <a:srgbClr val="0070C0">
              <a:alpha val="8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95574" y="57650"/>
            <a:ext cx="882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Random Sampling using Ranint for an interval [1,200]</a:t>
            </a:r>
          </a:p>
        </p:txBody>
      </p:sp>
    </p:spTree>
    <p:extLst>
      <p:ext uri="{BB962C8B-B14F-4D97-AF65-F5344CB8AC3E}">
        <p14:creationId xmlns:p14="http://schemas.microsoft.com/office/powerpoint/2010/main" val="37839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</TotalTime>
  <Words>188</Words>
  <Application>Microsoft Office PowerPoint</Application>
  <PresentationFormat>On-screen Show (4:3)</PresentationFormat>
  <Paragraphs>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Tahoma</vt:lpstr>
      <vt:lpstr>Trebuchet MS</vt:lpstr>
      <vt:lpstr>Theme1</vt:lpstr>
      <vt:lpstr>Random Sampling using Ranint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shane molloy</cp:lastModifiedBy>
  <cp:revision>4</cp:revision>
  <dcterms:created xsi:type="dcterms:W3CDTF">2012-03-30T12:57:06Z</dcterms:created>
  <dcterms:modified xsi:type="dcterms:W3CDTF">2016-07-06T13:46:17Z</dcterms:modified>
</cp:coreProperties>
</file>